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_rels/presentation.xml.rels" ContentType="application/vnd.openxmlformats-package.relationships+xml"/>
  <Override PartName="/ppt/media/image54.png" ContentType="image/png"/>
  <Override PartName="/ppt/media/image50.png" ContentType="image/png"/>
  <Override PartName="/ppt/media/image49.png" ContentType="image/png"/>
  <Override PartName="/ppt/media/image48.png" ContentType="image/png"/>
  <Override PartName="/ppt/media/image16.png" ContentType="image/png"/>
  <Override PartName="/ppt/media/image15.png" ContentType="image/png"/>
  <Override PartName="/ppt/media/image7.jpeg" ContentType="image/jpeg"/>
  <Override PartName="/ppt/media/image20.png" ContentType="image/png"/>
  <Override PartName="/ppt/media/image55.png" ContentType="image/png"/>
  <Override PartName="/ppt/media/image5.png" ContentType="image/png"/>
  <Override PartName="/ppt/media/image21.png" ContentType="image/png"/>
  <Override PartName="/ppt/media/image6.png" ContentType="image/png"/>
  <Override PartName="/ppt/media/image13.png" ContentType="image/png"/>
  <Override PartName="/ppt/media/image19.png" ContentType="image/png"/>
  <Override PartName="/ppt/media/image12.jpeg" ContentType="image/jpeg"/>
  <Override PartName="/ppt/media/image9.jpeg" ContentType="image/jpeg"/>
  <Override PartName="/ppt/media/image35.png" ContentType="image/png"/>
  <Override PartName="/ppt/media/image10.jpeg" ContentType="image/jpeg"/>
  <Override PartName="/ppt/media/image34.png" ContentType="image/png"/>
  <Override PartName="/ppt/media/image14.jpeg" ContentType="image/jpeg"/>
  <Override PartName="/ppt/media/image23.png" ContentType="image/png"/>
  <Override PartName="/ppt/media/image53.png" ContentType="image/png"/>
  <Override PartName="/ppt/media/image3.png" ContentType="image/png"/>
  <Override PartName="/ppt/media/image4.jpeg" ContentType="image/jpeg"/>
  <Override PartName="/ppt/media/image38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17.png" ContentType="image/png"/>
  <Override PartName="/ppt/media/image8.jpeg" ContentType="image/jpeg"/>
  <Override PartName="/ppt/media/image25.png" ContentType="image/png"/>
  <Override PartName="/ppt/media/image18.jpeg" ContentType="image/jpeg"/>
  <Override PartName="/ppt/media/image28.png" ContentType="image/png"/>
  <Override PartName="/ppt/media/image11.png" ContentType="image/png"/>
  <Override PartName="/ppt/media/image22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24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_rels/item3.xml.rels" ContentType="application/vnd.openxmlformats-package.relationships+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customXml/item2.xml" ContentType="application/xml"/>
  <Override PartName="/customXml/item1.xml" ContentType="application/xml"/>
  <Override PartName="/customXml/itemProps2.xml" ContentType="application/vnd.openxmlformats-officedocument.customXmlProperties+xml"/>
  <Override PartName="/customXml/item3.xml" ContentType="application/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454680"/>
            <a:ext cx="105148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pt-BR" sz="1800" spc="-1" strike="noStrike">
                <a:latin typeface="Arial"/>
              </a:rPr>
              <a:t>C</a:t>
            </a:r>
            <a:r>
              <a:rPr b="0" lang="pt-BR" sz="1800" spc="-1" strike="noStrike">
                <a:latin typeface="Arial"/>
              </a:rPr>
              <a:t>l</a:t>
            </a:r>
            <a:r>
              <a:rPr b="0" lang="pt-BR" sz="1800" spc="-1" strike="noStrike">
                <a:latin typeface="Arial"/>
              </a:rPr>
              <a:t>i</a:t>
            </a:r>
            <a:r>
              <a:rPr b="0" lang="pt-BR" sz="1800" spc="-1" strike="noStrike">
                <a:latin typeface="Arial"/>
              </a:rPr>
              <a:t>q</a:t>
            </a:r>
            <a:r>
              <a:rPr b="0" lang="pt-BR" sz="1800" spc="-1" strike="noStrike">
                <a:latin typeface="Arial"/>
              </a:rPr>
              <a:t>u</a:t>
            </a:r>
            <a:r>
              <a:rPr b="0" lang="pt-BR" sz="1800" spc="-1" strike="noStrike">
                <a:latin typeface="Arial"/>
              </a:rPr>
              <a:t>e</a:t>
            </a:r>
            <a:r>
              <a:rPr b="0" lang="pt-BR" sz="1800" spc="-1" strike="noStrike">
                <a:latin typeface="Arial"/>
              </a:rPr>
              <a:t> </a:t>
            </a:r>
            <a:r>
              <a:rPr b="0" lang="pt-BR" sz="1800" spc="-1" strike="noStrike">
                <a:latin typeface="Arial"/>
              </a:rPr>
              <a:t>p</a:t>
            </a:r>
            <a:r>
              <a:rPr b="0" lang="pt-BR" sz="1800" spc="-1" strike="noStrike">
                <a:latin typeface="Arial"/>
              </a:rPr>
              <a:t>a</a:t>
            </a:r>
            <a:r>
              <a:rPr b="0" lang="pt-BR" sz="1800" spc="-1" strike="noStrike">
                <a:latin typeface="Arial"/>
              </a:rPr>
              <a:t>r</a:t>
            </a:r>
            <a:r>
              <a:rPr b="0" lang="pt-BR" sz="1800" spc="-1" strike="noStrike">
                <a:latin typeface="Arial"/>
              </a:rPr>
              <a:t>a</a:t>
            </a:r>
            <a:r>
              <a:rPr b="0" lang="pt-BR" sz="1800" spc="-1" strike="noStrike">
                <a:latin typeface="Arial"/>
              </a:rPr>
              <a:t> </a:t>
            </a:r>
            <a:r>
              <a:rPr b="0" lang="pt-BR" sz="1800" spc="-1" strike="noStrike">
                <a:latin typeface="Arial"/>
              </a:rPr>
              <a:t>e</a:t>
            </a:r>
            <a:r>
              <a:rPr b="0" lang="pt-BR" sz="1800" spc="-1" strike="noStrike">
                <a:latin typeface="Arial"/>
              </a:rPr>
              <a:t>d</a:t>
            </a:r>
            <a:r>
              <a:rPr b="0" lang="pt-BR" sz="1800" spc="-1" strike="noStrike">
                <a:latin typeface="Arial"/>
              </a:rPr>
              <a:t>i</a:t>
            </a:r>
            <a:r>
              <a:rPr b="0" lang="pt-BR" sz="1800" spc="-1" strike="noStrike">
                <a:latin typeface="Arial"/>
              </a:rPr>
              <a:t>t</a:t>
            </a:r>
            <a:r>
              <a:rPr b="0" lang="pt-BR" sz="1800" spc="-1" strike="noStrike">
                <a:latin typeface="Arial"/>
              </a:rPr>
              <a:t>a</a:t>
            </a:r>
            <a:r>
              <a:rPr b="0" lang="pt-BR" sz="1800" spc="-1" strike="noStrike">
                <a:latin typeface="Arial"/>
              </a:rPr>
              <a:t>r</a:t>
            </a:r>
            <a:r>
              <a:rPr b="0" lang="pt-BR" sz="1800" spc="-1" strike="noStrike">
                <a:latin typeface="Arial"/>
              </a:rPr>
              <a:t> </a:t>
            </a:r>
            <a:r>
              <a:rPr b="0" lang="pt-BR" sz="1800" spc="-1" strike="noStrike">
                <a:latin typeface="Arial"/>
              </a:rPr>
              <a:t>o</a:t>
            </a:r>
            <a:r>
              <a:rPr b="0" lang="pt-BR" sz="1800" spc="-1" strike="noStrike">
                <a:latin typeface="Arial"/>
              </a:rPr>
              <a:t> </a:t>
            </a:r>
            <a:r>
              <a:rPr b="0" lang="pt-BR" sz="1800" spc="-1" strike="noStrike">
                <a:latin typeface="Arial"/>
              </a:rPr>
              <a:t>f</a:t>
            </a:r>
            <a:r>
              <a:rPr b="0" lang="pt-BR" sz="1800" spc="-1" strike="noStrike">
                <a:latin typeface="Arial"/>
              </a:rPr>
              <a:t>o</a:t>
            </a:r>
            <a:r>
              <a:rPr b="0" lang="pt-BR" sz="1800" spc="-1" strike="noStrike">
                <a:latin typeface="Arial"/>
              </a:rPr>
              <a:t>r</a:t>
            </a:r>
            <a:r>
              <a:rPr b="0" lang="pt-BR" sz="1800" spc="-1" strike="noStrike">
                <a:latin typeface="Arial"/>
              </a:rPr>
              <a:t>m</a:t>
            </a:r>
            <a:r>
              <a:rPr b="0" lang="pt-BR" sz="1800" spc="-1" strike="noStrike">
                <a:latin typeface="Arial"/>
              </a:rPr>
              <a:t>a</a:t>
            </a:r>
            <a:r>
              <a:rPr b="0" lang="pt-BR" sz="1800" spc="-1" strike="noStrike">
                <a:latin typeface="Arial"/>
              </a:rPr>
              <a:t>t</a:t>
            </a:r>
            <a:r>
              <a:rPr b="0" lang="pt-BR" sz="1800" spc="-1" strike="noStrike">
                <a:latin typeface="Arial"/>
              </a:rPr>
              <a:t>o</a:t>
            </a:r>
            <a:r>
              <a:rPr b="0" lang="pt-BR" sz="1800" spc="-1" strike="noStrike">
                <a:latin typeface="Arial"/>
              </a:rPr>
              <a:t> </a:t>
            </a:r>
            <a:r>
              <a:rPr b="0" lang="pt-BR" sz="1800" spc="-1" strike="noStrike">
                <a:latin typeface="Arial"/>
              </a:rPr>
              <a:t>d</a:t>
            </a:r>
            <a:r>
              <a:rPr b="0" lang="pt-BR" sz="1800" spc="-1" strike="noStrike">
                <a:latin typeface="Arial"/>
              </a:rPr>
              <a:t>o</a:t>
            </a:r>
            <a:r>
              <a:rPr b="0" lang="pt-BR" sz="1800" spc="-1" strike="noStrike">
                <a:latin typeface="Arial"/>
              </a:rPr>
              <a:t> </a:t>
            </a:r>
            <a:r>
              <a:rPr b="0" lang="pt-BR" sz="1800" spc="-1" strike="noStrike">
                <a:latin typeface="Arial"/>
              </a:rPr>
              <a:t>t</a:t>
            </a:r>
            <a:r>
              <a:rPr b="0" lang="pt-BR" sz="1800" spc="-1" strike="noStrike">
                <a:latin typeface="Arial"/>
              </a:rPr>
              <a:t>e</a:t>
            </a:r>
            <a:r>
              <a:rPr b="0" lang="pt-BR" sz="1800" spc="-1" strike="noStrike">
                <a:latin typeface="Arial"/>
              </a:rPr>
              <a:t>x</a:t>
            </a:r>
            <a:r>
              <a:rPr b="0" lang="pt-BR" sz="1800" spc="-1" strike="noStrike">
                <a:latin typeface="Arial"/>
              </a:rPr>
              <a:t>t</a:t>
            </a:r>
            <a:r>
              <a:rPr b="0" lang="pt-BR" sz="1800" spc="-1" strike="noStrike">
                <a:latin typeface="Arial"/>
              </a:rPr>
              <a:t>o</a:t>
            </a:r>
            <a:r>
              <a:rPr b="0" lang="pt-BR" sz="1800" spc="-1" strike="noStrike">
                <a:latin typeface="Arial"/>
              </a:rPr>
              <a:t> </a:t>
            </a:r>
            <a:r>
              <a:rPr b="0" lang="pt-BR" sz="1800" spc="-1" strike="noStrike">
                <a:latin typeface="Arial"/>
              </a:rPr>
              <a:t>d</a:t>
            </a:r>
            <a:r>
              <a:rPr b="0" lang="pt-BR" sz="1800" spc="-1" strike="noStrike">
                <a:latin typeface="Arial"/>
              </a:rPr>
              <a:t>o</a:t>
            </a:r>
            <a:r>
              <a:rPr b="0" lang="pt-BR" sz="1800" spc="-1" strike="noStrike">
                <a:latin typeface="Arial"/>
              </a:rPr>
              <a:t> </a:t>
            </a:r>
            <a:r>
              <a:rPr b="0" lang="pt-BR" sz="1800" spc="-1" strike="noStrike">
                <a:latin typeface="Arial"/>
              </a:rPr>
              <a:t>t</a:t>
            </a:r>
            <a:r>
              <a:rPr b="0" lang="pt-BR" sz="1800" spc="-1" strike="noStrike">
                <a:latin typeface="Arial"/>
              </a:rPr>
              <a:t>í</a:t>
            </a:r>
            <a:r>
              <a:rPr b="0" lang="pt-BR" sz="1800" spc="-1" strike="noStrike">
                <a:latin typeface="Arial"/>
              </a:rPr>
              <a:t>t</a:t>
            </a:r>
            <a:r>
              <a:rPr b="0" lang="pt-BR" sz="1800" spc="-1" strike="noStrike">
                <a:latin typeface="Arial"/>
              </a:rPr>
              <a:t>u</a:t>
            </a:r>
            <a:r>
              <a:rPr b="0" lang="pt-BR" sz="1800" spc="-1" strike="noStrike">
                <a:latin typeface="Arial"/>
              </a:rPr>
              <a:t>l</a:t>
            </a:r>
            <a:r>
              <a:rPr b="0" lang="pt-BR" sz="1800" spc="-1" strike="noStrike">
                <a:latin typeface="Arial"/>
              </a:rPr>
              <a:t>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jpe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6357240" y="0"/>
            <a:ext cx="5834160" cy="68572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" name="CustomShape 2"/>
          <p:cNvSpPr/>
          <p:nvPr/>
        </p:nvSpPr>
        <p:spPr>
          <a:xfrm>
            <a:off x="0" y="1850400"/>
            <a:ext cx="7075080" cy="30254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8" name="Gráfico 5" descr=""/>
          <p:cNvPicPr/>
          <p:nvPr/>
        </p:nvPicPr>
        <p:blipFill>
          <a:blip r:embed="rId1"/>
          <a:stretch/>
        </p:blipFill>
        <p:spPr>
          <a:xfrm>
            <a:off x="7968240" y="2049120"/>
            <a:ext cx="3489480" cy="2759040"/>
          </a:xfrm>
          <a:prstGeom prst="rect">
            <a:avLst/>
          </a:prstGeom>
          <a:ln>
            <a:noFill/>
          </a:ln>
          <a:effectLst>
            <a:outerShdw algn="tl" blurRad="76200" dir="5047642" dist="63332" rotWithShape="0">
              <a:srgbClr val="000000">
                <a:alpha val="41000"/>
              </a:srgbClr>
            </a:outerShdw>
          </a:effectLst>
        </p:spPr>
      </p:pic>
      <p:sp>
        <p:nvSpPr>
          <p:cNvPr id="79" name="CustomShape 3"/>
          <p:cNvSpPr/>
          <p:nvPr/>
        </p:nvSpPr>
        <p:spPr>
          <a:xfrm>
            <a:off x="1817280" y="3181320"/>
            <a:ext cx="4803480" cy="86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39000"/>
          </a:bodyPr>
          <a:p>
            <a:pPr algn="r">
              <a:lnSpc>
                <a:spcPct val="90000"/>
              </a:lnSpc>
            </a:pPr>
            <a:r>
              <a:rPr b="1" lang="pt-BR" sz="5400" spc="-1" strike="noStrike" cap="all">
                <a:solidFill>
                  <a:srgbClr val="ffffff"/>
                </a:solidFill>
                <a:latin typeface="Calibri Light"/>
                <a:ea typeface="DejaVu Sans"/>
              </a:rPr>
              <a:t>SCHOOLSTORE</a:t>
            </a:r>
            <a:endParaRPr b="0" lang="pt-BR" sz="5400" spc="-1" strike="noStrike">
              <a:latin typeface="Arial"/>
            </a:endParaRPr>
          </a:p>
        </p:txBody>
      </p:sp>
      <p:sp>
        <p:nvSpPr>
          <p:cNvPr id="80" name="CustomShape 4"/>
          <p:cNvSpPr/>
          <p:nvPr/>
        </p:nvSpPr>
        <p:spPr>
          <a:xfrm>
            <a:off x="1428480" y="4008240"/>
            <a:ext cx="51922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r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E-Commerce de material escolar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1" name="CustomShape 5"/>
          <p:cNvSpPr/>
          <p:nvPr/>
        </p:nvSpPr>
        <p:spPr>
          <a:xfrm>
            <a:off x="306360" y="2175480"/>
            <a:ext cx="3399480" cy="74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1" lang="pt-BR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FoxDevLabs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pt-BR" sz="1400" spc="-1" strike="noStrike">
                <a:solidFill>
                  <a:srgbClr val="ffffff"/>
                </a:solidFill>
                <a:latin typeface="Calibri"/>
                <a:ea typeface="DejaVu Sans"/>
              </a:rPr>
              <a:t>Apresenta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623520" y="1440000"/>
            <a:ext cx="10752120" cy="403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2"/>
          <p:cNvSpPr/>
          <p:nvPr/>
        </p:nvSpPr>
        <p:spPr>
          <a:xfrm>
            <a:off x="555840" y="743040"/>
            <a:ext cx="7406280" cy="96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1" lang="pt-BR" sz="5400" spc="-1" strike="noStrike" cap="all">
                <a:solidFill>
                  <a:srgbClr val="ffffff"/>
                </a:solidFill>
                <a:latin typeface="Calibri Light"/>
              </a:rPr>
              <a:t>Tela: Cadastro</a:t>
            </a:r>
            <a:endParaRPr b="0" lang="pt-BR" sz="5400" spc="-1" strike="noStrike">
              <a:latin typeface="Arial"/>
            </a:endParaRPr>
          </a:p>
        </p:txBody>
      </p:sp>
      <p:sp>
        <p:nvSpPr>
          <p:cNvPr id="110" name="CustomShape 3"/>
          <p:cNvSpPr/>
          <p:nvPr/>
        </p:nvSpPr>
        <p:spPr>
          <a:xfrm>
            <a:off x="9237240" y="0"/>
            <a:ext cx="2954160" cy="6857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1" name="Gráfico 5" descr=""/>
          <p:cNvPicPr/>
          <p:nvPr/>
        </p:nvPicPr>
        <p:blipFill>
          <a:blip r:embed="rId1"/>
          <a:stretch/>
        </p:blipFill>
        <p:spPr>
          <a:xfrm>
            <a:off x="9673200" y="2627280"/>
            <a:ext cx="2026800" cy="1602360"/>
          </a:xfrm>
          <a:prstGeom prst="rect">
            <a:avLst/>
          </a:prstGeom>
          <a:ln>
            <a:noFill/>
          </a:ln>
          <a:effectLst>
            <a:outerShdw algn="tl" blurRad="76200" dir="5047642" dist="63332" rotWithShape="0">
              <a:srgbClr val="000000">
                <a:alpha val="41000"/>
              </a:srgbClr>
            </a:outerShdw>
          </a:effectLst>
        </p:spPr>
      </p:pic>
      <p:pic>
        <p:nvPicPr>
          <p:cNvPr id="112" name="Imagem 2" descr=""/>
          <p:cNvPicPr/>
          <p:nvPr/>
        </p:nvPicPr>
        <p:blipFill>
          <a:blip r:embed="rId2"/>
          <a:srcRect l="0" t="16763" r="0" b="5446"/>
          <a:stretch/>
        </p:blipFill>
        <p:spPr>
          <a:xfrm>
            <a:off x="729000" y="2144520"/>
            <a:ext cx="7740720" cy="3381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2"/>
          <p:cNvSpPr/>
          <p:nvPr/>
        </p:nvSpPr>
        <p:spPr>
          <a:xfrm>
            <a:off x="555840" y="743040"/>
            <a:ext cx="7406280" cy="96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1" lang="pt-BR" sz="5400" spc="-1" strike="noStrike" cap="all">
                <a:solidFill>
                  <a:srgbClr val="ffffff"/>
                </a:solidFill>
                <a:latin typeface="Calibri Light"/>
              </a:rPr>
              <a:t>Tela: login</a:t>
            </a:r>
            <a:endParaRPr b="0" lang="pt-BR" sz="5400" spc="-1" strike="noStrike"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9237240" y="0"/>
            <a:ext cx="2954160" cy="6857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6" name="Gráfico 5" descr=""/>
          <p:cNvPicPr/>
          <p:nvPr/>
        </p:nvPicPr>
        <p:blipFill>
          <a:blip r:embed="rId1"/>
          <a:stretch/>
        </p:blipFill>
        <p:spPr>
          <a:xfrm>
            <a:off x="9673200" y="2627280"/>
            <a:ext cx="2026800" cy="1602360"/>
          </a:xfrm>
          <a:prstGeom prst="rect">
            <a:avLst/>
          </a:prstGeom>
          <a:ln>
            <a:noFill/>
          </a:ln>
          <a:effectLst>
            <a:outerShdw algn="tl" blurRad="76200" dir="5047642" dist="63332" rotWithShape="0">
              <a:srgbClr val="000000">
                <a:alpha val="41000"/>
              </a:srgbClr>
            </a:outerShdw>
          </a:effectLst>
        </p:spPr>
      </p:pic>
      <p:pic>
        <p:nvPicPr>
          <p:cNvPr id="117" name="Imagem 4" descr=""/>
          <p:cNvPicPr/>
          <p:nvPr/>
        </p:nvPicPr>
        <p:blipFill>
          <a:blip r:embed="rId2"/>
          <a:srcRect l="-868" t="17152" r="0" b="5446"/>
          <a:stretch/>
        </p:blipFill>
        <p:spPr>
          <a:xfrm>
            <a:off x="847800" y="2157840"/>
            <a:ext cx="7710840" cy="3323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2"/>
          <p:cNvSpPr/>
          <p:nvPr/>
        </p:nvSpPr>
        <p:spPr>
          <a:xfrm>
            <a:off x="555840" y="743040"/>
            <a:ext cx="7406280" cy="96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25000"/>
          </a:bodyPr>
          <a:p>
            <a:pPr>
              <a:lnSpc>
                <a:spcPct val="90000"/>
              </a:lnSpc>
            </a:pPr>
            <a:r>
              <a:rPr b="1" lang="pt-BR" sz="5400" spc="-1" strike="noStrike" cap="all">
                <a:solidFill>
                  <a:srgbClr val="ffffff"/>
                </a:solidFill>
                <a:latin typeface="Calibri Light"/>
              </a:rPr>
              <a:t>Tela: Visualização de produto</a:t>
            </a:r>
            <a:endParaRPr b="0" lang="pt-BR" sz="5400" spc="-1" strike="noStrike">
              <a:latin typeface="Arial"/>
            </a:endParaRPr>
          </a:p>
        </p:txBody>
      </p:sp>
      <p:sp>
        <p:nvSpPr>
          <p:cNvPr id="120" name="CustomShape 3"/>
          <p:cNvSpPr/>
          <p:nvPr/>
        </p:nvSpPr>
        <p:spPr>
          <a:xfrm>
            <a:off x="9237240" y="0"/>
            <a:ext cx="2954160" cy="6857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1" name="Gráfico 5" descr=""/>
          <p:cNvPicPr/>
          <p:nvPr/>
        </p:nvPicPr>
        <p:blipFill>
          <a:blip r:embed="rId1"/>
          <a:stretch/>
        </p:blipFill>
        <p:spPr>
          <a:xfrm>
            <a:off x="9673200" y="2627280"/>
            <a:ext cx="2026800" cy="1602360"/>
          </a:xfrm>
          <a:prstGeom prst="rect">
            <a:avLst/>
          </a:prstGeom>
          <a:ln>
            <a:noFill/>
          </a:ln>
          <a:effectLst>
            <a:outerShdw algn="tl" blurRad="76200" dir="5047642" dist="63332" rotWithShape="0">
              <a:srgbClr val="000000">
                <a:alpha val="41000"/>
              </a:srgbClr>
            </a:outerShdw>
          </a:effectLst>
        </p:spPr>
      </p:pic>
      <p:pic>
        <p:nvPicPr>
          <p:cNvPr id="122" name="" descr=""/>
          <p:cNvPicPr/>
          <p:nvPr/>
        </p:nvPicPr>
        <p:blipFill>
          <a:blip r:embed="rId2"/>
          <a:stretch/>
        </p:blipFill>
        <p:spPr>
          <a:xfrm>
            <a:off x="576000" y="2369520"/>
            <a:ext cx="8388720" cy="3678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2"/>
          <p:cNvSpPr/>
          <p:nvPr/>
        </p:nvSpPr>
        <p:spPr>
          <a:xfrm>
            <a:off x="555840" y="743040"/>
            <a:ext cx="7406280" cy="96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45000"/>
          </a:bodyPr>
          <a:p>
            <a:pPr>
              <a:lnSpc>
                <a:spcPct val="90000"/>
              </a:lnSpc>
            </a:pPr>
            <a:r>
              <a:rPr b="1" lang="pt-BR" sz="5400" spc="-1" strike="noStrike" cap="all">
                <a:solidFill>
                  <a:srgbClr val="ffffff"/>
                </a:solidFill>
                <a:latin typeface="Calibri Light"/>
              </a:rPr>
              <a:t>Tela: Página inicial</a:t>
            </a:r>
            <a:endParaRPr b="0" lang="pt-BR" sz="5400" spc="-1" strike="noStrike">
              <a:latin typeface="Arial"/>
            </a:endParaRPr>
          </a:p>
        </p:txBody>
      </p:sp>
      <p:sp>
        <p:nvSpPr>
          <p:cNvPr id="125" name="CustomShape 3"/>
          <p:cNvSpPr/>
          <p:nvPr/>
        </p:nvSpPr>
        <p:spPr>
          <a:xfrm>
            <a:off x="9237240" y="0"/>
            <a:ext cx="2954160" cy="6857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6" name="Gráfico 5" descr=""/>
          <p:cNvPicPr/>
          <p:nvPr/>
        </p:nvPicPr>
        <p:blipFill>
          <a:blip r:embed="rId1"/>
          <a:stretch/>
        </p:blipFill>
        <p:spPr>
          <a:xfrm>
            <a:off x="9673200" y="2627280"/>
            <a:ext cx="2026800" cy="1602360"/>
          </a:xfrm>
          <a:prstGeom prst="rect">
            <a:avLst/>
          </a:prstGeom>
          <a:ln>
            <a:noFill/>
          </a:ln>
          <a:effectLst>
            <a:outerShdw algn="tl" blurRad="76200" dir="5047642" dist="63332" rotWithShape="0">
              <a:srgbClr val="000000">
                <a:alpha val="41000"/>
              </a:srgbClr>
            </a:outerShdw>
          </a:effectLst>
        </p:spPr>
      </p:pic>
      <p:pic>
        <p:nvPicPr>
          <p:cNvPr id="127" name="Imagem 4" descr=""/>
          <p:cNvPicPr/>
          <p:nvPr/>
        </p:nvPicPr>
        <p:blipFill>
          <a:blip r:embed="rId2"/>
          <a:srcRect l="0" t="17462" r="0" b="5609"/>
          <a:stretch/>
        </p:blipFill>
        <p:spPr>
          <a:xfrm>
            <a:off x="628560" y="2416320"/>
            <a:ext cx="8116920" cy="3506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2"/>
          <p:cNvSpPr/>
          <p:nvPr/>
        </p:nvSpPr>
        <p:spPr>
          <a:xfrm>
            <a:off x="555840" y="743040"/>
            <a:ext cx="7406280" cy="96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45000"/>
          </a:bodyPr>
          <a:p>
            <a:pPr>
              <a:lnSpc>
                <a:spcPct val="90000"/>
              </a:lnSpc>
            </a:pPr>
            <a:r>
              <a:rPr b="1" lang="pt-BR" sz="5400" spc="-1" strike="noStrike" cap="all">
                <a:solidFill>
                  <a:srgbClr val="ffffff"/>
                </a:solidFill>
                <a:latin typeface="Calibri Light"/>
              </a:rPr>
              <a:t>Tela: Menu do administrador</a:t>
            </a:r>
            <a:endParaRPr b="0" lang="pt-BR" sz="5400" spc="-1" strike="noStrike">
              <a:latin typeface="Arial"/>
            </a:endParaRPr>
          </a:p>
        </p:txBody>
      </p:sp>
      <p:sp>
        <p:nvSpPr>
          <p:cNvPr id="130" name="CustomShape 3"/>
          <p:cNvSpPr/>
          <p:nvPr/>
        </p:nvSpPr>
        <p:spPr>
          <a:xfrm>
            <a:off x="9237240" y="0"/>
            <a:ext cx="2954160" cy="6857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1" name="Gráfico 5" descr=""/>
          <p:cNvPicPr/>
          <p:nvPr/>
        </p:nvPicPr>
        <p:blipFill>
          <a:blip r:embed="rId1"/>
          <a:stretch/>
        </p:blipFill>
        <p:spPr>
          <a:xfrm>
            <a:off x="9673200" y="2627280"/>
            <a:ext cx="2026800" cy="1602360"/>
          </a:xfrm>
          <a:prstGeom prst="rect">
            <a:avLst/>
          </a:prstGeom>
          <a:ln>
            <a:noFill/>
          </a:ln>
          <a:effectLst>
            <a:outerShdw algn="tl" blurRad="76200" dir="5047642" dist="63332" rotWithShape="0">
              <a:srgbClr val="000000">
                <a:alpha val="41000"/>
              </a:srgbClr>
            </a:outerShdw>
          </a:effectLst>
        </p:spPr>
      </p:pic>
      <p:pic>
        <p:nvPicPr>
          <p:cNvPr id="132" name="" descr=""/>
          <p:cNvPicPr/>
          <p:nvPr/>
        </p:nvPicPr>
        <p:blipFill>
          <a:blip r:embed="rId2"/>
          <a:stretch/>
        </p:blipFill>
        <p:spPr>
          <a:xfrm>
            <a:off x="698040" y="2520000"/>
            <a:ext cx="7941600" cy="350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2"/>
          <p:cNvSpPr/>
          <p:nvPr/>
        </p:nvSpPr>
        <p:spPr>
          <a:xfrm>
            <a:off x="555840" y="743040"/>
            <a:ext cx="7406280" cy="96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25000"/>
          </a:bodyPr>
          <a:p>
            <a:pPr>
              <a:lnSpc>
                <a:spcPct val="90000"/>
              </a:lnSpc>
            </a:pPr>
            <a:r>
              <a:rPr b="1" lang="pt-BR" sz="5400" spc="-1" strike="noStrike" cap="all">
                <a:solidFill>
                  <a:srgbClr val="ffffff"/>
                </a:solidFill>
                <a:latin typeface="Calibri Light"/>
              </a:rPr>
              <a:t>Tela: Lista de clientes cadastrados</a:t>
            </a:r>
            <a:endParaRPr b="0" lang="pt-BR" sz="5400" spc="-1" strike="noStrike">
              <a:latin typeface="Arial"/>
            </a:endParaRPr>
          </a:p>
        </p:txBody>
      </p:sp>
      <p:sp>
        <p:nvSpPr>
          <p:cNvPr id="135" name="CustomShape 3"/>
          <p:cNvSpPr/>
          <p:nvPr/>
        </p:nvSpPr>
        <p:spPr>
          <a:xfrm>
            <a:off x="9237240" y="0"/>
            <a:ext cx="2954160" cy="6857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6" name="Gráfico 5" descr=""/>
          <p:cNvPicPr/>
          <p:nvPr/>
        </p:nvPicPr>
        <p:blipFill>
          <a:blip r:embed="rId1"/>
          <a:stretch/>
        </p:blipFill>
        <p:spPr>
          <a:xfrm>
            <a:off x="9673200" y="2627280"/>
            <a:ext cx="2026800" cy="1602360"/>
          </a:xfrm>
          <a:prstGeom prst="rect">
            <a:avLst/>
          </a:prstGeom>
          <a:ln>
            <a:noFill/>
          </a:ln>
          <a:effectLst>
            <a:outerShdw algn="tl" blurRad="76200" dir="5047642" dist="63332" rotWithShape="0">
              <a:srgbClr val="000000">
                <a:alpha val="41000"/>
              </a:srgbClr>
            </a:outerShdw>
          </a:effectLst>
        </p:spPr>
      </p:pic>
      <p:pic>
        <p:nvPicPr>
          <p:cNvPr id="137" name="" descr=""/>
          <p:cNvPicPr/>
          <p:nvPr/>
        </p:nvPicPr>
        <p:blipFill>
          <a:blip r:embed="rId2"/>
          <a:stretch/>
        </p:blipFill>
        <p:spPr>
          <a:xfrm>
            <a:off x="394920" y="2436120"/>
            <a:ext cx="8244720" cy="3611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2"/>
          <p:cNvSpPr/>
          <p:nvPr/>
        </p:nvSpPr>
        <p:spPr>
          <a:xfrm>
            <a:off x="555840" y="743040"/>
            <a:ext cx="7406280" cy="96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25000"/>
          </a:bodyPr>
          <a:p>
            <a:pPr>
              <a:lnSpc>
                <a:spcPct val="90000"/>
              </a:lnSpc>
            </a:pPr>
            <a:r>
              <a:rPr b="1" lang="pt-BR" sz="5400" spc="-1" strike="noStrike" cap="all">
                <a:solidFill>
                  <a:srgbClr val="ffffff"/>
                </a:solidFill>
                <a:latin typeface="Calibri Light"/>
              </a:rPr>
              <a:t>Tela: lista de pedidos de um cliente</a:t>
            </a:r>
            <a:endParaRPr b="0" lang="pt-BR" sz="5400" spc="-1" strike="noStrike">
              <a:latin typeface="Arial"/>
            </a:endParaRPr>
          </a:p>
        </p:txBody>
      </p:sp>
      <p:sp>
        <p:nvSpPr>
          <p:cNvPr id="140" name="CustomShape 3"/>
          <p:cNvSpPr/>
          <p:nvPr/>
        </p:nvSpPr>
        <p:spPr>
          <a:xfrm>
            <a:off x="9237240" y="0"/>
            <a:ext cx="2954160" cy="6857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1" name="Gráfico 5" descr=""/>
          <p:cNvPicPr/>
          <p:nvPr/>
        </p:nvPicPr>
        <p:blipFill>
          <a:blip r:embed="rId1"/>
          <a:stretch/>
        </p:blipFill>
        <p:spPr>
          <a:xfrm>
            <a:off x="9673200" y="2627280"/>
            <a:ext cx="2026800" cy="1602360"/>
          </a:xfrm>
          <a:prstGeom prst="rect">
            <a:avLst/>
          </a:prstGeom>
          <a:ln>
            <a:noFill/>
          </a:ln>
          <a:effectLst>
            <a:outerShdw algn="tl" blurRad="76200" dir="5047642" dist="63332" rotWithShape="0">
              <a:srgbClr val="000000">
                <a:alpha val="41000"/>
              </a:srgbClr>
            </a:outerShdw>
          </a:effectLst>
        </p:spPr>
      </p:pic>
      <p:pic>
        <p:nvPicPr>
          <p:cNvPr id="142" name="" descr=""/>
          <p:cNvPicPr/>
          <p:nvPr/>
        </p:nvPicPr>
        <p:blipFill>
          <a:blip r:embed="rId2"/>
          <a:stretch/>
        </p:blipFill>
        <p:spPr>
          <a:xfrm>
            <a:off x="432000" y="2175840"/>
            <a:ext cx="8495640" cy="3727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2"/>
          <p:cNvSpPr/>
          <p:nvPr/>
        </p:nvSpPr>
        <p:spPr>
          <a:xfrm>
            <a:off x="555840" y="743040"/>
            <a:ext cx="7406280" cy="96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45000"/>
          </a:bodyPr>
          <a:p>
            <a:pPr>
              <a:lnSpc>
                <a:spcPct val="90000"/>
              </a:lnSpc>
            </a:pPr>
            <a:r>
              <a:rPr b="1" lang="pt-BR" sz="5400" spc="-1" strike="noStrike" cap="all">
                <a:solidFill>
                  <a:srgbClr val="ffffff"/>
                </a:solidFill>
                <a:latin typeface="Calibri Light"/>
              </a:rPr>
              <a:t>Tela: lista de pedidos geral</a:t>
            </a:r>
            <a:endParaRPr b="0" lang="pt-BR" sz="5400" spc="-1" strike="noStrike"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9237240" y="0"/>
            <a:ext cx="2954160" cy="6857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6" name="Gráfico 5" descr=""/>
          <p:cNvPicPr/>
          <p:nvPr/>
        </p:nvPicPr>
        <p:blipFill>
          <a:blip r:embed="rId1"/>
          <a:stretch/>
        </p:blipFill>
        <p:spPr>
          <a:xfrm>
            <a:off x="9673200" y="2627280"/>
            <a:ext cx="2026800" cy="1602360"/>
          </a:xfrm>
          <a:prstGeom prst="rect">
            <a:avLst/>
          </a:prstGeom>
          <a:ln>
            <a:noFill/>
          </a:ln>
          <a:effectLst>
            <a:outerShdw algn="tl" blurRad="76200" dir="5047642" dist="63332" rotWithShape="0">
              <a:srgbClr val="000000">
                <a:alpha val="41000"/>
              </a:srgbClr>
            </a:outerShdw>
          </a:effectLst>
        </p:spPr>
      </p:pic>
      <p:pic>
        <p:nvPicPr>
          <p:cNvPr id="147" name="" descr=""/>
          <p:cNvPicPr/>
          <p:nvPr/>
        </p:nvPicPr>
        <p:blipFill>
          <a:blip r:embed="rId2"/>
          <a:stretch/>
        </p:blipFill>
        <p:spPr>
          <a:xfrm>
            <a:off x="576000" y="2423160"/>
            <a:ext cx="7919640" cy="3480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2"/>
          <p:cNvSpPr/>
          <p:nvPr/>
        </p:nvSpPr>
        <p:spPr>
          <a:xfrm>
            <a:off x="555840" y="743040"/>
            <a:ext cx="7406280" cy="96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25000"/>
          </a:bodyPr>
          <a:p>
            <a:pPr>
              <a:lnSpc>
                <a:spcPct val="90000"/>
              </a:lnSpc>
            </a:pPr>
            <a:r>
              <a:rPr b="1" lang="pt-BR" sz="5400" spc="-1" strike="noStrike" cap="all">
                <a:solidFill>
                  <a:srgbClr val="ffffff"/>
                </a:solidFill>
                <a:latin typeface="Calibri Light"/>
              </a:rPr>
              <a:t>Tela: lista de produtos em estoque</a:t>
            </a:r>
            <a:endParaRPr b="0" lang="pt-BR" sz="5400" spc="-1" strike="noStrike">
              <a:latin typeface="Arial"/>
            </a:endParaRPr>
          </a:p>
        </p:txBody>
      </p:sp>
      <p:sp>
        <p:nvSpPr>
          <p:cNvPr id="150" name="CustomShape 3"/>
          <p:cNvSpPr/>
          <p:nvPr/>
        </p:nvSpPr>
        <p:spPr>
          <a:xfrm>
            <a:off x="9237240" y="0"/>
            <a:ext cx="2954160" cy="6857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1" name="Gráfico 5" descr=""/>
          <p:cNvPicPr/>
          <p:nvPr/>
        </p:nvPicPr>
        <p:blipFill>
          <a:blip r:embed="rId1"/>
          <a:stretch/>
        </p:blipFill>
        <p:spPr>
          <a:xfrm>
            <a:off x="9673200" y="2627280"/>
            <a:ext cx="2026800" cy="1602360"/>
          </a:xfrm>
          <a:prstGeom prst="rect">
            <a:avLst/>
          </a:prstGeom>
          <a:ln>
            <a:noFill/>
          </a:ln>
          <a:effectLst>
            <a:outerShdw algn="tl" blurRad="76200" dir="5047642" dist="63332" rotWithShape="0">
              <a:srgbClr val="000000">
                <a:alpha val="41000"/>
              </a:srgbClr>
            </a:outerShdw>
          </a:effectLst>
        </p:spPr>
      </p:pic>
      <p:pic>
        <p:nvPicPr>
          <p:cNvPr id="152" name="" descr=""/>
          <p:cNvPicPr/>
          <p:nvPr/>
        </p:nvPicPr>
        <p:blipFill>
          <a:blip r:embed="rId2"/>
          <a:stretch/>
        </p:blipFill>
        <p:spPr>
          <a:xfrm>
            <a:off x="538920" y="2304000"/>
            <a:ext cx="8316720" cy="3641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CustomShape 2"/>
          <p:cNvSpPr/>
          <p:nvPr/>
        </p:nvSpPr>
        <p:spPr>
          <a:xfrm>
            <a:off x="555840" y="807120"/>
            <a:ext cx="6235920" cy="89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1" lang="pt-BR" sz="3900" spc="-1" strike="noStrike" cap="all">
                <a:solidFill>
                  <a:srgbClr val="ffffff"/>
                </a:solidFill>
                <a:latin typeface="Calibri Light"/>
              </a:rPr>
              <a:t>tecnologias</a:t>
            </a:r>
            <a:endParaRPr b="0" lang="pt-BR" sz="3900" spc="-1" strike="noStrike">
              <a:latin typeface="Arial"/>
            </a:endParaRPr>
          </a:p>
        </p:txBody>
      </p:sp>
      <p:sp>
        <p:nvSpPr>
          <p:cNvPr id="84" name="CustomShape 3"/>
          <p:cNvSpPr/>
          <p:nvPr/>
        </p:nvSpPr>
        <p:spPr>
          <a:xfrm>
            <a:off x="9258480" y="0"/>
            <a:ext cx="2932920" cy="6857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5" name="Gráfico 5" descr=""/>
          <p:cNvPicPr/>
          <p:nvPr/>
        </p:nvPicPr>
        <p:blipFill>
          <a:blip r:embed="rId1"/>
          <a:stretch/>
        </p:blipFill>
        <p:spPr>
          <a:xfrm>
            <a:off x="9711360" y="2627280"/>
            <a:ext cx="2026800" cy="1602360"/>
          </a:xfrm>
          <a:prstGeom prst="rect">
            <a:avLst/>
          </a:prstGeom>
          <a:ln>
            <a:noFill/>
          </a:ln>
          <a:effectLst>
            <a:outerShdw algn="tl" blurRad="76200" dir="5047642" dist="63332" rotWithShape="0">
              <a:srgbClr val="000000">
                <a:alpha val="41000"/>
              </a:srgbClr>
            </a:outerShdw>
          </a:effectLst>
        </p:spPr>
      </p:pic>
      <p:sp>
        <p:nvSpPr>
          <p:cNvPr id="86" name="CustomShape 4"/>
          <p:cNvSpPr/>
          <p:nvPr/>
        </p:nvSpPr>
        <p:spPr>
          <a:xfrm>
            <a:off x="555840" y="2274840"/>
            <a:ext cx="7686000" cy="310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16000" indent="-2156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Java EE</a:t>
            </a:r>
            <a:endParaRPr b="0" lang="pt-BR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JSP</a:t>
            </a:r>
            <a:endParaRPr b="0" lang="pt-BR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JSTL</a:t>
            </a:r>
            <a:endParaRPr b="0" lang="pt-BR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HTML5</a:t>
            </a:r>
            <a:endParaRPr b="0" lang="pt-BR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CSS3</a:t>
            </a:r>
            <a:endParaRPr b="0" lang="pt-BR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MdBootstrap</a:t>
            </a:r>
            <a:endParaRPr b="0" lang="pt-BR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MYSQL</a:t>
            </a:r>
            <a:endParaRPr b="0" lang="pt-BR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XAMPP (LAMPP)</a:t>
            </a:r>
            <a:endParaRPr b="0" lang="pt-BR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Selenium</a:t>
            </a:r>
            <a:endParaRPr b="0" lang="pt-BR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Eclipse IDE</a:t>
            </a:r>
            <a:endParaRPr b="0" lang="pt-BR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Jquery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2"/>
          <p:cNvSpPr/>
          <p:nvPr/>
        </p:nvSpPr>
        <p:spPr>
          <a:xfrm>
            <a:off x="555840" y="743040"/>
            <a:ext cx="7406280" cy="96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25000"/>
          </a:bodyPr>
          <a:p>
            <a:pPr>
              <a:lnSpc>
                <a:spcPct val="90000"/>
              </a:lnSpc>
            </a:pPr>
            <a:r>
              <a:rPr b="1" lang="pt-BR" sz="5400" spc="-1" strike="noStrike" cap="all">
                <a:solidFill>
                  <a:srgbClr val="ffffff"/>
                </a:solidFill>
                <a:latin typeface="Calibri Light"/>
              </a:rPr>
              <a:t>Tela: Lista de cupons promocionais</a:t>
            </a:r>
            <a:endParaRPr b="0" lang="pt-BR" sz="5400" spc="-1" strike="noStrike">
              <a:latin typeface="Arial"/>
            </a:endParaRPr>
          </a:p>
        </p:txBody>
      </p:sp>
      <p:sp>
        <p:nvSpPr>
          <p:cNvPr id="155" name="CustomShape 3"/>
          <p:cNvSpPr/>
          <p:nvPr/>
        </p:nvSpPr>
        <p:spPr>
          <a:xfrm>
            <a:off x="9237240" y="0"/>
            <a:ext cx="2954160" cy="6857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6" name="Gráfico 5" descr=""/>
          <p:cNvPicPr/>
          <p:nvPr/>
        </p:nvPicPr>
        <p:blipFill>
          <a:blip r:embed="rId1"/>
          <a:stretch/>
        </p:blipFill>
        <p:spPr>
          <a:xfrm>
            <a:off x="9673200" y="2627280"/>
            <a:ext cx="2026800" cy="1602360"/>
          </a:xfrm>
          <a:prstGeom prst="rect">
            <a:avLst/>
          </a:prstGeom>
          <a:ln>
            <a:noFill/>
          </a:ln>
          <a:effectLst>
            <a:outerShdw algn="tl" blurRad="76200" dir="5047642" dist="63332" rotWithShape="0">
              <a:srgbClr val="000000">
                <a:alpha val="41000"/>
              </a:srgbClr>
            </a:outerShdw>
          </a:effectLst>
        </p:spPr>
      </p:pic>
      <p:pic>
        <p:nvPicPr>
          <p:cNvPr id="157" name="" descr=""/>
          <p:cNvPicPr/>
          <p:nvPr/>
        </p:nvPicPr>
        <p:blipFill>
          <a:blip r:embed="rId2"/>
          <a:stretch/>
        </p:blipFill>
        <p:spPr>
          <a:xfrm>
            <a:off x="322920" y="2154600"/>
            <a:ext cx="8676720" cy="3749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360" y="0"/>
            <a:ext cx="12191400" cy="68572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2"/>
          <p:cNvSpPr/>
          <p:nvPr/>
        </p:nvSpPr>
        <p:spPr>
          <a:xfrm>
            <a:off x="555840" y="743040"/>
            <a:ext cx="7406280" cy="96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45000"/>
          </a:bodyPr>
          <a:p>
            <a:pPr>
              <a:lnSpc>
                <a:spcPct val="90000"/>
              </a:lnSpc>
            </a:pPr>
            <a:r>
              <a:rPr b="1" lang="pt-BR" sz="5400" spc="-1" strike="noStrike" cap="all">
                <a:solidFill>
                  <a:srgbClr val="ffffff"/>
                </a:solidFill>
                <a:latin typeface="Calibri Light"/>
              </a:rPr>
              <a:t>Tela: Alteração de senha</a:t>
            </a:r>
            <a:endParaRPr b="0" lang="pt-BR" sz="5400" spc="-1" strike="noStrike">
              <a:latin typeface="Arial"/>
            </a:endParaRPr>
          </a:p>
        </p:txBody>
      </p:sp>
      <p:sp>
        <p:nvSpPr>
          <p:cNvPr id="160" name="CustomShape 3"/>
          <p:cNvSpPr/>
          <p:nvPr/>
        </p:nvSpPr>
        <p:spPr>
          <a:xfrm>
            <a:off x="9237240" y="0"/>
            <a:ext cx="2954160" cy="6857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1" name="Gráfico 5" descr=""/>
          <p:cNvPicPr/>
          <p:nvPr/>
        </p:nvPicPr>
        <p:blipFill>
          <a:blip r:embed="rId1"/>
          <a:stretch/>
        </p:blipFill>
        <p:spPr>
          <a:xfrm>
            <a:off x="9673200" y="2627280"/>
            <a:ext cx="2026800" cy="1602360"/>
          </a:xfrm>
          <a:prstGeom prst="rect">
            <a:avLst/>
          </a:prstGeom>
          <a:ln>
            <a:noFill/>
          </a:ln>
          <a:effectLst>
            <a:outerShdw algn="tl" blurRad="76200" dir="5047642" dist="63332" rotWithShape="0">
              <a:srgbClr val="000000">
                <a:alpha val="41000"/>
              </a:srgbClr>
            </a:outerShdw>
          </a:effectLst>
        </p:spPr>
      </p:pic>
      <p:pic>
        <p:nvPicPr>
          <p:cNvPr id="162" name="" descr=""/>
          <p:cNvPicPr/>
          <p:nvPr/>
        </p:nvPicPr>
        <p:blipFill>
          <a:blip r:embed="rId2"/>
          <a:stretch/>
        </p:blipFill>
        <p:spPr>
          <a:xfrm>
            <a:off x="396360" y="2304000"/>
            <a:ext cx="8099280" cy="352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2"/>
          <p:cNvSpPr/>
          <p:nvPr/>
        </p:nvSpPr>
        <p:spPr>
          <a:xfrm>
            <a:off x="555840" y="743040"/>
            <a:ext cx="7406280" cy="96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45000"/>
          </a:bodyPr>
          <a:p>
            <a:pPr>
              <a:lnSpc>
                <a:spcPct val="90000"/>
              </a:lnSpc>
            </a:pPr>
            <a:r>
              <a:rPr b="1" lang="pt-BR" sz="5400" spc="-1" strike="noStrike" cap="all">
                <a:solidFill>
                  <a:srgbClr val="ffffff"/>
                </a:solidFill>
                <a:latin typeface="Calibri Light"/>
              </a:rPr>
              <a:t>Tela: Relatório de vendas</a:t>
            </a:r>
            <a:endParaRPr b="0" lang="pt-BR" sz="5400" spc="-1" strike="noStrike">
              <a:latin typeface="Arial"/>
            </a:endParaRPr>
          </a:p>
        </p:txBody>
      </p:sp>
      <p:sp>
        <p:nvSpPr>
          <p:cNvPr id="165" name="CustomShape 3"/>
          <p:cNvSpPr/>
          <p:nvPr/>
        </p:nvSpPr>
        <p:spPr>
          <a:xfrm>
            <a:off x="9237240" y="0"/>
            <a:ext cx="2954160" cy="6857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6" name="Gráfico 5" descr=""/>
          <p:cNvPicPr/>
          <p:nvPr/>
        </p:nvPicPr>
        <p:blipFill>
          <a:blip r:embed="rId1"/>
          <a:stretch/>
        </p:blipFill>
        <p:spPr>
          <a:xfrm>
            <a:off x="9673200" y="2627280"/>
            <a:ext cx="2026800" cy="1602360"/>
          </a:xfrm>
          <a:prstGeom prst="rect">
            <a:avLst/>
          </a:prstGeom>
          <a:ln>
            <a:noFill/>
          </a:ln>
          <a:effectLst>
            <a:outerShdw algn="tl" blurRad="76200" dir="5047642" dist="63332" rotWithShape="0">
              <a:srgbClr val="000000">
                <a:alpha val="41000"/>
              </a:srgbClr>
            </a:outerShdw>
          </a:effectLst>
        </p:spPr>
      </p:pic>
      <p:pic>
        <p:nvPicPr>
          <p:cNvPr id="167" name="" descr=""/>
          <p:cNvPicPr/>
          <p:nvPr/>
        </p:nvPicPr>
        <p:blipFill>
          <a:blip r:embed="rId2"/>
          <a:stretch/>
        </p:blipFill>
        <p:spPr>
          <a:xfrm>
            <a:off x="504000" y="2347200"/>
            <a:ext cx="7884720" cy="3484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2"/>
          <p:cNvSpPr/>
          <p:nvPr/>
        </p:nvSpPr>
        <p:spPr>
          <a:xfrm>
            <a:off x="555840" y="743040"/>
            <a:ext cx="7406280" cy="96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45000"/>
          </a:bodyPr>
          <a:p>
            <a:pPr>
              <a:lnSpc>
                <a:spcPct val="90000"/>
              </a:lnSpc>
            </a:pPr>
            <a:r>
              <a:rPr b="1" lang="pt-BR" sz="5400" spc="-1" strike="noStrike" cap="all">
                <a:solidFill>
                  <a:srgbClr val="ffffff"/>
                </a:solidFill>
                <a:latin typeface="Calibri Light"/>
              </a:rPr>
              <a:t>Tela: Lista de trocas</a:t>
            </a:r>
            <a:endParaRPr b="0" lang="pt-BR" sz="5400" spc="-1" strike="noStrike">
              <a:latin typeface="Arial"/>
            </a:endParaRPr>
          </a:p>
        </p:txBody>
      </p:sp>
      <p:sp>
        <p:nvSpPr>
          <p:cNvPr id="170" name="CustomShape 3"/>
          <p:cNvSpPr/>
          <p:nvPr/>
        </p:nvSpPr>
        <p:spPr>
          <a:xfrm>
            <a:off x="9237240" y="0"/>
            <a:ext cx="2954160" cy="6857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1" name="Gráfico 5" descr=""/>
          <p:cNvPicPr/>
          <p:nvPr/>
        </p:nvPicPr>
        <p:blipFill>
          <a:blip r:embed="rId1"/>
          <a:stretch/>
        </p:blipFill>
        <p:spPr>
          <a:xfrm>
            <a:off x="9673200" y="2627280"/>
            <a:ext cx="2026800" cy="1602360"/>
          </a:xfrm>
          <a:prstGeom prst="rect">
            <a:avLst/>
          </a:prstGeom>
          <a:ln>
            <a:noFill/>
          </a:ln>
          <a:effectLst>
            <a:outerShdw algn="tl" blurRad="76200" dir="5047642" dist="63332" rotWithShape="0">
              <a:srgbClr val="000000">
                <a:alpha val="41000"/>
              </a:srgbClr>
            </a:outerShdw>
          </a:effectLst>
        </p:spPr>
      </p:pic>
      <p:pic>
        <p:nvPicPr>
          <p:cNvPr id="172" name="" descr=""/>
          <p:cNvPicPr/>
          <p:nvPr/>
        </p:nvPicPr>
        <p:blipFill>
          <a:blip r:embed="rId2"/>
          <a:stretch/>
        </p:blipFill>
        <p:spPr>
          <a:xfrm>
            <a:off x="576000" y="2283120"/>
            <a:ext cx="7999200" cy="3476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2"/>
          <p:cNvSpPr/>
          <p:nvPr/>
        </p:nvSpPr>
        <p:spPr>
          <a:xfrm>
            <a:off x="555840" y="743040"/>
            <a:ext cx="7406280" cy="96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45000"/>
          </a:bodyPr>
          <a:p>
            <a:pPr>
              <a:lnSpc>
                <a:spcPct val="90000"/>
              </a:lnSpc>
            </a:pPr>
            <a:r>
              <a:rPr b="1" lang="pt-BR" sz="5400" spc="-1" strike="noStrike" cap="all">
                <a:solidFill>
                  <a:srgbClr val="ffffff"/>
                </a:solidFill>
                <a:latin typeface="Calibri Light"/>
              </a:rPr>
              <a:t>Tela: Menu de cliente</a:t>
            </a:r>
            <a:endParaRPr b="0" lang="pt-BR" sz="5400" spc="-1" strike="noStrike"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9237240" y="0"/>
            <a:ext cx="2954160" cy="6857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6" name="Gráfico 5" descr=""/>
          <p:cNvPicPr/>
          <p:nvPr/>
        </p:nvPicPr>
        <p:blipFill>
          <a:blip r:embed="rId1"/>
          <a:stretch/>
        </p:blipFill>
        <p:spPr>
          <a:xfrm>
            <a:off x="9673200" y="2627280"/>
            <a:ext cx="2026800" cy="1602360"/>
          </a:xfrm>
          <a:prstGeom prst="rect">
            <a:avLst/>
          </a:prstGeom>
          <a:ln>
            <a:noFill/>
          </a:ln>
          <a:effectLst>
            <a:outerShdw algn="tl" blurRad="76200" dir="5047642" dist="63332" rotWithShape="0">
              <a:srgbClr val="000000">
                <a:alpha val="41000"/>
              </a:srgbClr>
            </a:outerShdw>
          </a:effectLst>
        </p:spPr>
      </p:pic>
      <p:pic>
        <p:nvPicPr>
          <p:cNvPr id="177" name="" descr=""/>
          <p:cNvPicPr/>
          <p:nvPr/>
        </p:nvPicPr>
        <p:blipFill>
          <a:blip r:embed="rId2"/>
          <a:stretch/>
        </p:blipFill>
        <p:spPr>
          <a:xfrm>
            <a:off x="576000" y="2376000"/>
            <a:ext cx="8011080" cy="3455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2"/>
          <p:cNvSpPr/>
          <p:nvPr/>
        </p:nvSpPr>
        <p:spPr>
          <a:xfrm>
            <a:off x="555840" y="743040"/>
            <a:ext cx="7406280" cy="96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45000"/>
          </a:bodyPr>
          <a:p>
            <a:pPr>
              <a:lnSpc>
                <a:spcPct val="90000"/>
              </a:lnSpc>
            </a:pPr>
            <a:r>
              <a:rPr b="1" lang="pt-BR" sz="5400" spc="-1" strike="noStrike" cap="all">
                <a:solidFill>
                  <a:srgbClr val="ffffff"/>
                </a:solidFill>
                <a:latin typeface="Calibri Light"/>
              </a:rPr>
              <a:t>Tela: Carrinho de produtos</a:t>
            </a:r>
            <a:endParaRPr b="0" lang="pt-BR" sz="5400" spc="-1" strike="noStrike">
              <a:latin typeface="Arial"/>
            </a:endParaRPr>
          </a:p>
        </p:txBody>
      </p:sp>
      <p:sp>
        <p:nvSpPr>
          <p:cNvPr id="180" name="CustomShape 3"/>
          <p:cNvSpPr/>
          <p:nvPr/>
        </p:nvSpPr>
        <p:spPr>
          <a:xfrm>
            <a:off x="9237240" y="0"/>
            <a:ext cx="2954160" cy="6857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1" name="Gráfico 5" descr=""/>
          <p:cNvPicPr/>
          <p:nvPr/>
        </p:nvPicPr>
        <p:blipFill>
          <a:blip r:embed="rId1"/>
          <a:stretch/>
        </p:blipFill>
        <p:spPr>
          <a:xfrm>
            <a:off x="9673200" y="2627280"/>
            <a:ext cx="2026800" cy="1602360"/>
          </a:xfrm>
          <a:prstGeom prst="rect">
            <a:avLst/>
          </a:prstGeom>
          <a:ln>
            <a:noFill/>
          </a:ln>
          <a:effectLst>
            <a:outerShdw algn="tl" blurRad="76200" dir="5047642" dist="63332" rotWithShape="0">
              <a:srgbClr val="000000">
                <a:alpha val="41000"/>
              </a:srgbClr>
            </a:outerShdw>
          </a:effectLst>
        </p:spPr>
      </p:pic>
      <p:pic>
        <p:nvPicPr>
          <p:cNvPr id="182" name="" descr=""/>
          <p:cNvPicPr/>
          <p:nvPr/>
        </p:nvPicPr>
        <p:blipFill>
          <a:blip r:embed="rId2"/>
          <a:stretch/>
        </p:blipFill>
        <p:spPr>
          <a:xfrm>
            <a:off x="576000" y="2378880"/>
            <a:ext cx="8084880" cy="3541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2"/>
          <p:cNvSpPr/>
          <p:nvPr/>
        </p:nvSpPr>
        <p:spPr>
          <a:xfrm>
            <a:off x="555840" y="743040"/>
            <a:ext cx="7406280" cy="96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25000"/>
          </a:bodyPr>
          <a:p>
            <a:pPr>
              <a:lnSpc>
                <a:spcPct val="90000"/>
              </a:lnSpc>
            </a:pPr>
            <a:r>
              <a:rPr b="1" lang="pt-BR" sz="5400" spc="-1" strike="noStrike" cap="all">
                <a:solidFill>
                  <a:srgbClr val="ffffff"/>
                </a:solidFill>
                <a:latin typeface="Calibri Light"/>
              </a:rPr>
              <a:t>Tela: lista de pedidos do cliente</a:t>
            </a:r>
            <a:endParaRPr b="0" lang="pt-BR" sz="5400" spc="-1" strike="noStrike">
              <a:latin typeface="Arial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9237240" y="0"/>
            <a:ext cx="2954160" cy="6857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6" name="Gráfico 5" descr=""/>
          <p:cNvPicPr/>
          <p:nvPr/>
        </p:nvPicPr>
        <p:blipFill>
          <a:blip r:embed="rId1"/>
          <a:stretch/>
        </p:blipFill>
        <p:spPr>
          <a:xfrm>
            <a:off x="9673200" y="2627280"/>
            <a:ext cx="2026800" cy="1602360"/>
          </a:xfrm>
          <a:prstGeom prst="rect">
            <a:avLst/>
          </a:prstGeom>
          <a:ln>
            <a:noFill/>
          </a:ln>
          <a:effectLst>
            <a:outerShdw algn="tl" blurRad="76200" dir="5047642" dist="63332" rotWithShape="0">
              <a:srgbClr val="000000">
                <a:alpha val="41000"/>
              </a:srgbClr>
            </a:outerShdw>
          </a:effectLst>
        </p:spPr>
      </p:pic>
      <p:pic>
        <p:nvPicPr>
          <p:cNvPr id="187" name="" descr=""/>
          <p:cNvPicPr/>
          <p:nvPr/>
        </p:nvPicPr>
        <p:blipFill>
          <a:blip r:embed="rId2"/>
          <a:stretch/>
        </p:blipFill>
        <p:spPr>
          <a:xfrm>
            <a:off x="504000" y="2246400"/>
            <a:ext cx="8495640" cy="3729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2"/>
          <p:cNvSpPr/>
          <p:nvPr/>
        </p:nvSpPr>
        <p:spPr>
          <a:xfrm>
            <a:off x="555840" y="743040"/>
            <a:ext cx="7406280" cy="96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25000"/>
          </a:bodyPr>
          <a:p>
            <a:pPr>
              <a:lnSpc>
                <a:spcPct val="90000"/>
              </a:lnSpc>
            </a:pPr>
            <a:r>
              <a:rPr b="1" lang="pt-BR" sz="5400" spc="-1" strike="noStrike" cap="all">
                <a:solidFill>
                  <a:srgbClr val="ffffff"/>
                </a:solidFill>
                <a:latin typeface="Calibri Light"/>
              </a:rPr>
              <a:t>Tela: Lista de trocas do cliente</a:t>
            </a:r>
            <a:endParaRPr b="0" lang="pt-BR" sz="5400" spc="-1" strike="noStrike">
              <a:latin typeface="Arial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9237240" y="0"/>
            <a:ext cx="2954160" cy="6857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1" name="Gráfico 5" descr=""/>
          <p:cNvPicPr/>
          <p:nvPr/>
        </p:nvPicPr>
        <p:blipFill>
          <a:blip r:embed="rId1"/>
          <a:stretch/>
        </p:blipFill>
        <p:spPr>
          <a:xfrm>
            <a:off x="9673200" y="2627280"/>
            <a:ext cx="2026800" cy="1602360"/>
          </a:xfrm>
          <a:prstGeom prst="rect">
            <a:avLst/>
          </a:prstGeom>
          <a:ln>
            <a:noFill/>
          </a:ln>
          <a:effectLst>
            <a:outerShdw algn="tl" blurRad="76200" dir="5047642" dist="63332" rotWithShape="0">
              <a:srgbClr val="000000">
                <a:alpha val="41000"/>
              </a:srgbClr>
            </a:outerShdw>
          </a:effectLst>
        </p:spPr>
      </p:pic>
      <p:pic>
        <p:nvPicPr>
          <p:cNvPr id="192" name="" descr=""/>
          <p:cNvPicPr/>
          <p:nvPr/>
        </p:nvPicPr>
        <p:blipFill>
          <a:blip r:embed="rId2"/>
          <a:stretch/>
        </p:blipFill>
        <p:spPr>
          <a:xfrm>
            <a:off x="6104520" y="3427560"/>
            <a:ext cx="8640" cy="8640"/>
          </a:xfrm>
          <a:prstGeom prst="rect">
            <a:avLst/>
          </a:prstGeom>
          <a:ln>
            <a:noFill/>
          </a:ln>
        </p:spPr>
      </p:pic>
      <p:pic>
        <p:nvPicPr>
          <p:cNvPr id="193" name="" descr=""/>
          <p:cNvPicPr/>
          <p:nvPr/>
        </p:nvPicPr>
        <p:blipFill>
          <a:blip r:embed="rId3"/>
          <a:stretch/>
        </p:blipFill>
        <p:spPr>
          <a:xfrm>
            <a:off x="6104520" y="3427560"/>
            <a:ext cx="8640" cy="8640"/>
          </a:xfrm>
          <a:prstGeom prst="rect">
            <a:avLst/>
          </a:prstGeom>
          <a:ln>
            <a:noFill/>
          </a:ln>
        </p:spPr>
      </p:pic>
      <p:pic>
        <p:nvPicPr>
          <p:cNvPr id="194" name="" descr=""/>
          <p:cNvPicPr/>
          <p:nvPr/>
        </p:nvPicPr>
        <p:blipFill>
          <a:blip r:embed="rId4"/>
          <a:stretch/>
        </p:blipFill>
        <p:spPr>
          <a:xfrm>
            <a:off x="338760" y="2232000"/>
            <a:ext cx="8588880" cy="3713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2"/>
          <p:cNvSpPr/>
          <p:nvPr/>
        </p:nvSpPr>
        <p:spPr>
          <a:xfrm>
            <a:off x="555840" y="743040"/>
            <a:ext cx="7406280" cy="96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16000"/>
          </a:bodyPr>
          <a:p>
            <a:pPr>
              <a:lnSpc>
                <a:spcPct val="90000"/>
              </a:lnSpc>
            </a:pPr>
            <a:r>
              <a:rPr b="1" lang="pt-BR" sz="5400" spc="-1" strike="noStrike" cap="all">
                <a:solidFill>
                  <a:srgbClr val="ffffff"/>
                </a:solidFill>
                <a:latin typeface="Calibri Light"/>
              </a:rPr>
              <a:t>Tela: lista de cupons de troca do cliente</a:t>
            </a:r>
            <a:endParaRPr b="0" lang="pt-BR" sz="5400" spc="-1" strike="noStrike">
              <a:latin typeface="Arial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9237240" y="0"/>
            <a:ext cx="2954160" cy="6857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8" name="Gráfico 5" descr=""/>
          <p:cNvPicPr/>
          <p:nvPr/>
        </p:nvPicPr>
        <p:blipFill>
          <a:blip r:embed="rId1"/>
          <a:stretch/>
        </p:blipFill>
        <p:spPr>
          <a:xfrm>
            <a:off x="9673200" y="2627280"/>
            <a:ext cx="2026800" cy="1602360"/>
          </a:xfrm>
          <a:prstGeom prst="rect">
            <a:avLst/>
          </a:prstGeom>
          <a:ln>
            <a:noFill/>
          </a:ln>
          <a:effectLst>
            <a:outerShdw algn="tl" blurRad="76200" dir="5047642" dist="63332" rotWithShape="0">
              <a:srgbClr val="000000">
                <a:alpha val="41000"/>
              </a:srgbClr>
            </a:outerShdw>
          </a:effectLst>
        </p:spPr>
      </p:pic>
      <p:pic>
        <p:nvPicPr>
          <p:cNvPr id="199" name="" descr=""/>
          <p:cNvPicPr/>
          <p:nvPr/>
        </p:nvPicPr>
        <p:blipFill>
          <a:blip r:embed="rId2"/>
          <a:stretch/>
        </p:blipFill>
        <p:spPr>
          <a:xfrm>
            <a:off x="792000" y="2536200"/>
            <a:ext cx="7559640" cy="3295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2"/>
          <p:cNvSpPr/>
          <p:nvPr/>
        </p:nvSpPr>
        <p:spPr>
          <a:xfrm>
            <a:off x="555840" y="743040"/>
            <a:ext cx="7406280" cy="96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45000"/>
          </a:bodyPr>
          <a:p>
            <a:pPr>
              <a:lnSpc>
                <a:spcPct val="90000"/>
              </a:lnSpc>
            </a:pPr>
            <a:r>
              <a:rPr b="1" lang="pt-BR" sz="5400" spc="-1" strike="noStrike" cap="all">
                <a:solidFill>
                  <a:srgbClr val="ffffff"/>
                </a:solidFill>
                <a:latin typeface="Calibri Light"/>
              </a:rPr>
              <a:t>Tela: lista de endereços</a:t>
            </a:r>
            <a:endParaRPr b="0" lang="pt-BR" sz="5400" spc="-1" strike="noStrike">
              <a:latin typeface="Arial"/>
            </a:endParaRPr>
          </a:p>
        </p:txBody>
      </p:sp>
      <p:sp>
        <p:nvSpPr>
          <p:cNvPr id="202" name="CustomShape 3"/>
          <p:cNvSpPr/>
          <p:nvPr/>
        </p:nvSpPr>
        <p:spPr>
          <a:xfrm>
            <a:off x="9237240" y="0"/>
            <a:ext cx="2954160" cy="6857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3" name="Gráfico 5" descr=""/>
          <p:cNvPicPr/>
          <p:nvPr/>
        </p:nvPicPr>
        <p:blipFill>
          <a:blip r:embed="rId1"/>
          <a:stretch/>
        </p:blipFill>
        <p:spPr>
          <a:xfrm>
            <a:off x="9673200" y="2627280"/>
            <a:ext cx="2026800" cy="1602360"/>
          </a:xfrm>
          <a:prstGeom prst="rect">
            <a:avLst/>
          </a:prstGeom>
          <a:ln>
            <a:noFill/>
          </a:ln>
          <a:effectLst>
            <a:outerShdw algn="tl" blurRad="76200" dir="5047642" dist="63332" rotWithShape="0">
              <a:srgbClr val="000000">
                <a:alpha val="41000"/>
              </a:srgbClr>
            </a:outerShdw>
          </a:effectLst>
        </p:spPr>
      </p:pic>
      <p:pic>
        <p:nvPicPr>
          <p:cNvPr id="204" name="" descr=""/>
          <p:cNvPicPr/>
          <p:nvPr/>
        </p:nvPicPr>
        <p:blipFill>
          <a:blip r:embed="rId2"/>
          <a:stretch/>
        </p:blipFill>
        <p:spPr>
          <a:xfrm>
            <a:off x="576000" y="2232000"/>
            <a:ext cx="8063640" cy="3500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2"/>
          <p:cNvSpPr/>
          <p:nvPr/>
        </p:nvSpPr>
        <p:spPr>
          <a:xfrm>
            <a:off x="555840" y="743040"/>
            <a:ext cx="7406280" cy="96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1" lang="pt-BR" sz="3900" spc="-1" strike="noStrike" cap="all">
                <a:solidFill>
                  <a:srgbClr val="ffffff"/>
                </a:solidFill>
                <a:latin typeface="Calibri Light"/>
              </a:rPr>
              <a:t>Requisitos</a:t>
            </a:r>
            <a:endParaRPr b="0" lang="pt-BR" sz="3900" spc="-1" strike="noStrike">
              <a:latin typeface="Arial"/>
            </a:endParaRPr>
          </a:p>
        </p:txBody>
      </p:sp>
      <p:sp>
        <p:nvSpPr>
          <p:cNvPr id="89" name="CustomShape 3"/>
          <p:cNvSpPr/>
          <p:nvPr/>
        </p:nvSpPr>
        <p:spPr>
          <a:xfrm>
            <a:off x="9237240" y="0"/>
            <a:ext cx="2954160" cy="6857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0" name="Gráfico 5" descr=""/>
          <p:cNvPicPr/>
          <p:nvPr/>
        </p:nvPicPr>
        <p:blipFill>
          <a:blip r:embed="rId1"/>
          <a:stretch/>
        </p:blipFill>
        <p:spPr>
          <a:xfrm>
            <a:off x="9673200" y="2627280"/>
            <a:ext cx="2026800" cy="1602360"/>
          </a:xfrm>
          <a:prstGeom prst="rect">
            <a:avLst/>
          </a:prstGeom>
          <a:ln>
            <a:noFill/>
          </a:ln>
          <a:effectLst>
            <a:outerShdw algn="tl" blurRad="76200" dir="5047642" dist="63332" rotWithShape="0">
              <a:srgbClr val="000000">
                <a:alpha val="41000"/>
              </a:srgbClr>
            </a:outerShdw>
          </a:effectLst>
        </p:spPr>
      </p:pic>
      <p:sp>
        <p:nvSpPr>
          <p:cNvPr id="91" name="CustomShape 4"/>
          <p:cNvSpPr/>
          <p:nvPr/>
        </p:nvSpPr>
        <p:spPr>
          <a:xfrm>
            <a:off x="555840" y="1721880"/>
            <a:ext cx="8340480" cy="374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457200" indent="-456480">
              <a:lnSpc>
                <a:spcPct val="150000"/>
              </a:lnSpc>
              <a:buClr>
                <a:srgbClr val="ffffff"/>
              </a:buClr>
              <a:buFont typeface="Wingdings" charset="2"/>
              <a:buChar char=""/>
            </a:pPr>
            <a:r>
              <a:rPr b="0" lang="pt-BR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Requisitos funcionais realizados: 30 de 36;</a:t>
            </a:r>
            <a:endParaRPr b="0" lang="pt-BR" sz="3200" spc="-1" strike="noStrike">
              <a:latin typeface="Arial"/>
            </a:endParaRPr>
          </a:p>
          <a:p>
            <a:pPr marL="457200" indent="-456480">
              <a:lnSpc>
                <a:spcPct val="150000"/>
              </a:lnSpc>
              <a:buClr>
                <a:srgbClr val="ffffff"/>
              </a:buClr>
              <a:buFont typeface="Wingdings" charset="2"/>
              <a:buChar char=""/>
            </a:pPr>
            <a:r>
              <a:rPr b="0" lang="pt-BR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Requisitos Não-Funcionais: 7 de 9;</a:t>
            </a:r>
            <a:endParaRPr b="0" lang="pt-BR" sz="3200" spc="-1" strike="noStrike">
              <a:latin typeface="Arial"/>
            </a:endParaRPr>
          </a:p>
          <a:p>
            <a:pPr marL="457200" indent="-456480">
              <a:lnSpc>
                <a:spcPct val="150000"/>
              </a:lnSpc>
              <a:buClr>
                <a:srgbClr val="ffffff"/>
              </a:buClr>
              <a:buFont typeface="Wingdings" charset="2"/>
              <a:buChar char=""/>
            </a:pPr>
            <a:r>
              <a:rPr b="0" lang="pt-BR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Requisitos de Regra de Negócio: 20 de 34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2"/>
          <p:cNvSpPr/>
          <p:nvPr/>
        </p:nvSpPr>
        <p:spPr>
          <a:xfrm>
            <a:off x="555840" y="743040"/>
            <a:ext cx="7406280" cy="96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45000"/>
          </a:bodyPr>
          <a:p>
            <a:pPr>
              <a:lnSpc>
                <a:spcPct val="90000"/>
              </a:lnSpc>
            </a:pPr>
            <a:r>
              <a:rPr b="1" lang="pt-BR" sz="5400" spc="-1" strike="noStrike" cap="all">
                <a:solidFill>
                  <a:srgbClr val="ffffff"/>
                </a:solidFill>
                <a:latin typeface="Calibri Light"/>
              </a:rPr>
              <a:t>Tela: edição de perfil</a:t>
            </a:r>
            <a:endParaRPr b="0" lang="pt-BR" sz="5400" spc="-1" strike="noStrike">
              <a:latin typeface="Arial"/>
            </a:endParaRPr>
          </a:p>
        </p:txBody>
      </p:sp>
      <p:sp>
        <p:nvSpPr>
          <p:cNvPr id="207" name="CustomShape 3"/>
          <p:cNvSpPr/>
          <p:nvPr/>
        </p:nvSpPr>
        <p:spPr>
          <a:xfrm>
            <a:off x="9237240" y="0"/>
            <a:ext cx="2954160" cy="6857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8" name="Gráfico 5" descr=""/>
          <p:cNvPicPr/>
          <p:nvPr/>
        </p:nvPicPr>
        <p:blipFill>
          <a:blip r:embed="rId1"/>
          <a:stretch/>
        </p:blipFill>
        <p:spPr>
          <a:xfrm>
            <a:off x="9673200" y="2627280"/>
            <a:ext cx="2026800" cy="1602360"/>
          </a:xfrm>
          <a:prstGeom prst="rect">
            <a:avLst/>
          </a:prstGeom>
          <a:ln>
            <a:noFill/>
          </a:ln>
          <a:effectLst>
            <a:outerShdw algn="tl" blurRad="76200" dir="5047642" dist="63332" rotWithShape="0">
              <a:srgbClr val="000000">
                <a:alpha val="41000"/>
              </a:srgbClr>
            </a:outerShdw>
          </a:effectLst>
        </p:spPr>
      </p:pic>
      <p:pic>
        <p:nvPicPr>
          <p:cNvPr id="209" name="" descr=""/>
          <p:cNvPicPr/>
          <p:nvPr/>
        </p:nvPicPr>
        <p:blipFill>
          <a:blip r:embed="rId2"/>
          <a:stretch/>
        </p:blipFill>
        <p:spPr>
          <a:xfrm>
            <a:off x="610920" y="2232000"/>
            <a:ext cx="7884720" cy="3460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1" name="CustomShape 2"/>
          <p:cNvSpPr/>
          <p:nvPr/>
        </p:nvSpPr>
        <p:spPr>
          <a:xfrm>
            <a:off x="2673360" y="-216000"/>
            <a:ext cx="7406280" cy="96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45000"/>
          </a:bodyPr>
          <a:p>
            <a:pPr>
              <a:lnSpc>
                <a:spcPct val="90000"/>
              </a:lnSpc>
            </a:pPr>
            <a:r>
              <a:rPr b="1" lang="pt-BR" sz="5400" spc="-1" strike="noStrike" cap="all">
                <a:solidFill>
                  <a:srgbClr val="ffffff"/>
                </a:solidFill>
                <a:latin typeface="Calibri Light"/>
              </a:rPr>
              <a:t>Caso de teste: Relatório</a:t>
            </a:r>
            <a:endParaRPr b="0" lang="pt-BR" sz="5400" spc="-1" strike="noStrike"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1"/>
          <a:stretch/>
        </p:blipFill>
        <p:spPr>
          <a:xfrm>
            <a:off x="1389240" y="990360"/>
            <a:ext cx="9698400" cy="5633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CustomShape 2"/>
          <p:cNvSpPr/>
          <p:nvPr/>
        </p:nvSpPr>
        <p:spPr>
          <a:xfrm>
            <a:off x="936000" y="-27000"/>
            <a:ext cx="10171800" cy="96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45000"/>
          </a:bodyPr>
          <a:p>
            <a:pPr>
              <a:lnSpc>
                <a:spcPct val="90000"/>
              </a:lnSpc>
            </a:pPr>
            <a:r>
              <a:rPr b="1" lang="pt-BR" sz="5400" spc="-1" strike="noStrike" cap="all">
                <a:solidFill>
                  <a:srgbClr val="ffffff"/>
                </a:solidFill>
                <a:latin typeface="Calibri Light"/>
              </a:rPr>
              <a:t>Caso de teste: Cadastro de cliente</a:t>
            </a:r>
            <a:endParaRPr b="0" lang="pt-BR" sz="5400" spc="-1" strike="noStrike">
              <a:latin typeface="Arial"/>
            </a:endParaRPr>
          </a:p>
        </p:txBody>
      </p:sp>
      <p:pic>
        <p:nvPicPr>
          <p:cNvPr id="215" name="" descr=""/>
          <p:cNvPicPr/>
          <p:nvPr/>
        </p:nvPicPr>
        <p:blipFill>
          <a:blip r:embed="rId1"/>
          <a:stretch/>
        </p:blipFill>
        <p:spPr>
          <a:xfrm>
            <a:off x="1317240" y="1152000"/>
            <a:ext cx="9698400" cy="5705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CustomShape 2"/>
          <p:cNvSpPr/>
          <p:nvPr/>
        </p:nvSpPr>
        <p:spPr>
          <a:xfrm>
            <a:off x="936000" y="-27000"/>
            <a:ext cx="10171800" cy="96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45000"/>
          </a:bodyPr>
          <a:p>
            <a:pPr>
              <a:lnSpc>
                <a:spcPct val="90000"/>
              </a:lnSpc>
            </a:pPr>
            <a:r>
              <a:rPr b="1" lang="pt-BR" sz="5400" spc="-1" strike="noStrike" cap="all">
                <a:solidFill>
                  <a:srgbClr val="ffffff"/>
                </a:solidFill>
                <a:latin typeface="Calibri Light"/>
              </a:rPr>
              <a:t>Caso de teste: efetuar pedido</a:t>
            </a:r>
            <a:endParaRPr b="0" lang="pt-BR" sz="5400" spc="-1" strike="noStrike"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1317240" y="1422360"/>
            <a:ext cx="9698760" cy="5273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CustomShape 2"/>
          <p:cNvSpPr/>
          <p:nvPr/>
        </p:nvSpPr>
        <p:spPr>
          <a:xfrm>
            <a:off x="555840" y="743040"/>
            <a:ext cx="7349400" cy="96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4" name="Imagem 2" descr=""/>
          <p:cNvPicPr/>
          <p:nvPr/>
        </p:nvPicPr>
        <p:blipFill>
          <a:blip r:embed="rId1"/>
          <a:stretch/>
        </p:blipFill>
        <p:spPr>
          <a:xfrm>
            <a:off x="1152000" y="360"/>
            <a:ext cx="9803160" cy="685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360" y="360"/>
            <a:ext cx="12191400" cy="68572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1080000" y="0"/>
            <a:ext cx="1007964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CustomShape 2"/>
          <p:cNvSpPr/>
          <p:nvPr/>
        </p:nvSpPr>
        <p:spPr>
          <a:xfrm>
            <a:off x="555840" y="743040"/>
            <a:ext cx="7349400" cy="96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0" y="273600"/>
            <a:ext cx="12191400" cy="6206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360" y="360000"/>
            <a:ext cx="12191400" cy="611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0" y="504000"/>
            <a:ext cx="12218400" cy="568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0" y="720000"/>
            <a:ext cx="12191400" cy="5543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A93F2EEAEE7CF4FACABC773A8FF48AB" ma:contentTypeVersion="3" ma:contentTypeDescription="Crie um novo documento." ma:contentTypeScope="" ma:versionID="ed8177424188ea9d3490b7153fa8c33e">
  <xsd:schema xmlns:xsd="http://www.w3.org/2001/XMLSchema" xmlns:xs="http://www.w3.org/2001/XMLSchema" xmlns:p="http://schemas.microsoft.com/office/2006/metadata/properties" xmlns:ns2="98dcf842-5010-4d25-98b5-f515c82a0d07" targetNamespace="http://schemas.microsoft.com/office/2006/metadata/properties" ma:root="true" ma:fieldsID="b1b7ffb566316cecc742a87781ef4572" ns2:_="">
    <xsd:import namespace="98dcf842-5010-4d25-98b5-f515c82a0d07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dcf842-5010-4d25-98b5-f515c82a0d07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98dcf842-5010-4d25-98b5-f515c82a0d07" xsi:nil="true"/>
  </documentManagement>
</p:properties>
</file>

<file path=customXml/itemProps1.xml><?xml version="1.0" encoding="utf-8"?>
<ds:datastoreItem xmlns:ds="http://schemas.openxmlformats.org/officeDocument/2006/customXml" ds:itemID="{B5CE378F-AB32-41EE-82C7-1E6F840AEAE9}"/>
</file>

<file path=customXml/itemProps2.xml><?xml version="1.0" encoding="utf-8"?>
<ds:datastoreItem xmlns:ds="http://schemas.openxmlformats.org/officeDocument/2006/customXml" ds:itemID="{750BA6B2-215A-4491-A938-F93CD5703FB6}"/>
</file>

<file path=customXml/itemProps3.xml><?xml version="1.0" encoding="utf-8"?>
<ds:datastoreItem xmlns:ds="http://schemas.openxmlformats.org/officeDocument/2006/customXml" ds:itemID="{86492417-F6E7-44A6-B2D9-3FD40EFA8B0F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</TotalTime>
  <Application>LibreOffice/6.2.8.2$Linux_X86_64 LibreOffice_project/20$Build-2</Application>
  <Words>384</Words>
  <Paragraphs>62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2020-06-01T04:34:24Z</dcterms:created>
  <dc:creator>HENRIQUE SANCHES</dc:creator>
  <dc:description/>
  <dc:language>pt-BR</dc:language>
  <cp:lastModifiedBy/>
  <dcterms:modified xsi:type="dcterms:W3CDTF">2020-07-06T17:45:11Z</dcterms:modified>
  <cp:revision>4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0x0101008A93F2EEAEE7CF4FACABC773A8FF48AB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21</vt:i4>
  </property>
</Properties>
</file>